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82" r:id="rId3"/>
    <p:sldId id="289" r:id="rId4"/>
    <p:sldId id="283" r:id="rId5"/>
    <p:sldId id="296" r:id="rId6"/>
    <p:sldId id="298" r:id="rId7"/>
    <p:sldId id="288" r:id="rId8"/>
    <p:sldId id="295" r:id="rId9"/>
    <p:sldId id="293" r:id="rId10"/>
    <p:sldId id="285" r:id="rId11"/>
    <p:sldId id="261" r:id="rId12"/>
    <p:sldId id="290" r:id="rId13"/>
    <p:sldId id="287" r:id="rId14"/>
    <p:sldId id="297" r:id="rId15"/>
    <p:sldId id="294" r:id="rId16"/>
    <p:sldId id="286" r:id="rId17"/>
    <p:sldId id="291" r:id="rId18"/>
    <p:sldId id="284" r:id="rId19"/>
    <p:sldId id="267" r:id="rId20"/>
    <p:sldId id="269" r:id="rId21"/>
    <p:sldId id="292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1E1"/>
    <a:srgbClr val="7EBEAD"/>
    <a:srgbClr val="929AA9"/>
    <a:srgbClr val="C2C11E"/>
    <a:srgbClr val="586D3D"/>
    <a:srgbClr val="B13607"/>
    <a:srgbClr val="4E0246"/>
    <a:srgbClr val="8C6F8D"/>
    <a:srgbClr val="A58537"/>
    <a:srgbClr val="879B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28" autoAdjust="0"/>
    <p:restoredTop sz="94694"/>
  </p:normalViewPr>
  <p:slideViewPr>
    <p:cSldViewPr snapToGrid="0">
      <p:cViewPr>
        <p:scale>
          <a:sx n="70" d="100"/>
          <a:sy n="70" d="100"/>
        </p:scale>
        <p:origin x="148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0" y="154765"/>
            <a:ext cx="7083971" cy="382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31287" y="2815244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5" y="613993"/>
            <a:ext cx="6342851" cy="39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5" y="2131288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19624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70" y="545092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11834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419624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309470" y="2083998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B9BC65A1-872A-CD55-9002-CD7956E01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585" y="908154"/>
            <a:ext cx="4064000" cy="22860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11BD12FC-1B16-6E51-F5BA-2E5D11964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410" y="908154"/>
            <a:ext cx="4064000" cy="2286000"/>
          </a:xfrm>
          <a:prstGeom prst="rect">
            <a:avLst/>
          </a:prstGeom>
        </p:spPr>
      </p:pic>
      <p:pic>
        <p:nvPicPr>
          <p:cNvPr id="5" name="Picture 4" descr="A pie chart with different colored triangles&#10;&#10;AI-generated content may be incorrect.">
            <a:extLst>
              <a:ext uri="{FF2B5EF4-FFF2-40B4-BE49-F238E27FC236}">
                <a16:creationId xmlns:a16="http://schemas.microsoft.com/office/drawing/2014/main" id="{B472F1F1-0C77-A714-7F47-CDD69B667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705" y="3663846"/>
            <a:ext cx="4064000" cy="2286000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C824A28-FEBB-C788-3AE2-A38CDB854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611" y="446114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58" y="449477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43" y="4230372"/>
            <a:ext cx="2926080" cy="2194560"/>
          </a:xfrm>
          <a:prstGeom prst="rect">
            <a:avLst/>
          </a:prstGeo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D07F8C1-C336-349E-EE3D-934CB22542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0" y="433068"/>
            <a:ext cx="6632448" cy="373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54EF1639-130D-674E-420B-D7742084D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A76A9F-CD86-5C0D-4237-AB79EB836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1D856AE-14BE-36FC-C8F7-4D86215EE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754880"/>
            <a:ext cx="2804160" cy="2103120"/>
          </a:xfrm>
          <a:prstGeom prst="rect">
            <a:avLst/>
          </a:prstGeom>
        </p:spPr>
      </p:pic>
      <p:pic>
        <p:nvPicPr>
          <p:cNvPr id="6" name="Picture 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E2141EAA-379D-76D3-0F4E-453F405A6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0"/>
            <a:ext cx="2804160" cy="2103120"/>
          </a:xfrm>
          <a:prstGeom prst="rect">
            <a:avLst/>
          </a:prstGeom>
        </p:spPr>
      </p:pic>
      <p:pic>
        <p:nvPicPr>
          <p:cNvPr id="8" name="Picture 7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D08042AD-2204-56BF-6FBF-5BF1DF156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75488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22374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295924" y="497658"/>
            <a:ext cx="6372878" cy="5862684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13545</TotalTime>
  <Words>209</Words>
  <Application>Microsoft Office PowerPoint</Application>
  <PresentationFormat>Widescreen</PresentationFormat>
  <Paragraphs>94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72</cp:revision>
  <dcterms:created xsi:type="dcterms:W3CDTF">2025-03-18T16:01:18Z</dcterms:created>
  <dcterms:modified xsi:type="dcterms:W3CDTF">2025-05-15T18:17:50Z</dcterms:modified>
</cp:coreProperties>
</file>